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302" r:id="rId3"/>
    <p:sldId id="319" r:id="rId4"/>
    <p:sldId id="304" r:id="rId5"/>
    <p:sldId id="260" r:id="rId6"/>
    <p:sldId id="305" r:id="rId7"/>
    <p:sldId id="314" r:id="rId8"/>
    <p:sldId id="316" r:id="rId9"/>
    <p:sldId id="306" r:id="rId10"/>
    <p:sldId id="318" r:id="rId11"/>
    <p:sldId id="317" r:id="rId12"/>
    <p:sldId id="28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E3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3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42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5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2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96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83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11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96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97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86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5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7"/>
          <a:stretch/>
        </p:blipFill>
        <p:spPr>
          <a:xfrm>
            <a:off x="0" y="-250589"/>
            <a:ext cx="12192000" cy="3324059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0" y="2474182"/>
            <a:ext cx="12192000" cy="1749181"/>
            <a:chOff x="0" y="3674203"/>
            <a:chExt cx="18288000" cy="2623772"/>
          </a:xfrm>
          <a:solidFill>
            <a:srgbClr val="00A0E3"/>
          </a:solidFill>
        </p:grpSpPr>
        <p:grpSp>
          <p:nvGrpSpPr>
            <p:cNvPr id="17" name="Group 3"/>
            <p:cNvGrpSpPr/>
            <p:nvPr/>
          </p:nvGrpSpPr>
          <p:grpSpPr>
            <a:xfrm>
              <a:off x="0" y="3674203"/>
              <a:ext cx="18288000" cy="2623772"/>
              <a:chOff x="0" y="170340"/>
              <a:chExt cx="6671512" cy="589012"/>
            </a:xfrm>
            <a:grpFill/>
          </p:grpSpPr>
          <p:sp>
            <p:nvSpPr>
              <p:cNvPr id="23" name="Freeform 4"/>
              <p:cNvSpPr/>
              <p:nvPr/>
            </p:nvSpPr>
            <p:spPr>
              <a:xfrm>
                <a:off x="0" y="170340"/>
                <a:ext cx="6671512" cy="589012"/>
              </a:xfrm>
              <a:prstGeom prst="rect">
                <a:avLst/>
              </a:prstGeom>
              <a:grpFill/>
            </p:spPr>
          </p:sp>
        </p:grpSp>
        <p:sp>
          <p:nvSpPr>
            <p:cNvPr id="19" name="TextBox 9"/>
            <p:cNvSpPr txBox="1"/>
            <p:nvPr/>
          </p:nvSpPr>
          <p:spPr>
            <a:xfrm>
              <a:off x="2429978" y="4749649"/>
              <a:ext cx="15598533" cy="780791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34"/>
                </a:lnSpc>
              </a:pPr>
              <a:r>
                <a:rPr lang="ru-RU" sz="6000" b="1" i="0" dirty="0">
                  <a:solidFill>
                    <a:srgbClr val="FFFFFF"/>
                  </a:solidFill>
                  <a:effectLst/>
                  <a:latin typeface="+mj-lt"/>
                </a:rPr>
                <a:t>1941-1945:исто</a:t>
              </a:r>
              <a:r>
                <a:rPr lang="ru-RU" sz="6000" b="1" i="0" spc="-67" dirty="0">
                  <a:solidFill>
                    <a:schemeClr val="bg1"/>
                  </a:solidFill>
                  <a:effectLst/>
                  <a:latin typeface="+mj-lt"/>
                  <a:cs typeface="Arial" pitchFamily="34" charset="0"/>
                </a:rPr>
                <a:t>рия победы</a:t>
              </a:r>
              <a:endParaRPr lang="ru-RU" sz="6000" b="1" i="0" dirty="0">
                <a:solidFill>
                  <a:srgbClr val="FFFFFF"/>
                </a:solidFill>
                <a:effectLst/>
                <a:latin typeface="+mj-lt"/>
              </a:endParaRP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9144000" y="5506241"/>
              <a:ext cx="8548275" cy="5578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34"/>
                </a:lnSpc>
              </a:pPr>
              <a:endParaRPr lang="en-US" sz="1600" spc="-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675DE883-C7FC-B541-8E16-0982AD4B31F5}"/>
              </a:ext>
            </a:extLst>
          </p:cNvPr>
          <p:cNvSpPr txBox="1"/>
          <p:nvPr/>
        </p:nvSpPr>
        <p:spPr bwMode="auto">
          <a:xfrm>
            <a:off x="7867134" y="4341039"/>
            <a:ext cx="4151873" cy="2408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Команда: Литовская Дарья, Токарева Виктория, 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Шейнина Александра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Ворущенко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П.В. 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433C44-8AE0-2ED5-1C28-3B6315354148}"/>
              </a:ext>
            </a:extLst>
          </p:cNvPr>
          <p:cNvSpPr/>
          <p:nvPr/>
        </p:nvSpPr>
        <p:spPr>
          <a:xfrm>
            <a:off x="9006389" y="3695540"/>
            <a:ext cx="2987036" cy="462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3334"/>
              </a:lnSpc>
            </a:pPr>
            <a:r>
              <a:rPr lang="ru-RU" spc="-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Номинация</a:t>
            </a:r>
            <a:r>
              <a:rPr lang="en-US" spc="-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pc="-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веб-разработка</a:t>
            </a:r>
            <a:endParaRPr lang="en-US" spc="-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72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B82299A-205C-0023-2C77-DE0557B8DF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8B5911-BD1B-412D-53BE-5CBE54300D2B}"/>
              </a:ext>
            </a:extLst>
          </p:cNvPr>
          <p:cNvSpPr/>
          <p:nvPr/>
        </p:nvSpPr>
        <p:spPr bwMode="auto">
          <a:xfrm>
            <a:off x="47135" y="0"/>
            <a:ext cx="6425514" cy="1153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ru-RU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сайта</a:t>
            </a:r>
            <a:endParaRPr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FC8ACD7E-F6A6-3A6C-70BF-32C0D4F75DA3}"/>
              </a:ext>
            </a:extLst>
          </p:cNvPr>
          <p:cNvSpPr txBox="1"/>
          <p:nvPr/>
        </p:nvSpPr>
        <p:spPr bwMode="auto">
          <a:xfrm>
            <a:off x="115327" y="1165514"/>
            <a:ext cx="5876985" cy="4905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46150FB-8C21-0701-63E4-94D7895193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5329" y="5939481"/>
            <a:ext cx="2191364" cy="79494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B531551-58EC-0CC1-64E0-40A3C50D901F}"/>
              </a:ext>
            </a:extLst>
          </p:cNvPr>
          <p:cNvCxnSpPr/>
          <p:nvPr/>
        </p:nvCxnSpPr>
        <p:spPr>
          <a:xfrm flipV="1">
            <a:off x="0" y="832021"/>
            <a:ext cx="12192000" cy="32952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149C2A-0CEB-42A6-FE50-B7F3ACD713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12" y="1294967"/>
            <a:ext cx="8991600" cy="45028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01E997-3DEB-572F-ED4F-8040FD1F91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3" y="1090893"/>
            <a:ext cx="9323293" cy="46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3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26D177-34E3-629B-BC95-7AB233134B7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02B7C48-3FD8-DA86-454E-AF0D2DBA8256}"/>
              </a:ext>
            </a:extLst>
          </p:cNvPr>
          <p:cNvSpPr/>
          <p:nvPr/>
        </p:nvSpPr>
        <p:spPr bwMode="auto">
          <a:xfrm>
            <a:off x="47135" y="0"/>
            <a:ext cx="6425514" cy="1153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ru-RU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сайта</a:t>
            </a:r>
            <a:endParaRPr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7FB74A5-DF0C-F45C-E70E-0437D896BF94}"/>
              </a:ext>
            </a:extLst>
          </p:cNvPr>
          <p:cNvSpPr txBox="1"/>
          <p:nvPr/>
        </p:nvSpPr>
        <p:spPr bwMode="auto">
          <a:xfrm>
            <a:off x="115327" y="1165514"/>
            <a:ext cx="5876985" cy="4905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2D5F29-8EC6-3A8F-8B2A-40AF47E13A3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5327" y="6002035"/>
            <a:ext cx="2191364" cy="79494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BA0A38-2D26-D37D-BAC2-CB42061FC47B}"/>
              </a:ext>
            </a:extLst>
          </p:cNvPr>
          <p:cNvCxnSpPr/>
          <p:nvPr/>
        </p:nvCxnSpPr>
        <p:spPr>
          <a:xfrm flipV="1">
            <a:off x="0" y="832021"/>
            <a:ext cx="12192000" cy="32952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1BAEA7-551F-A48F-87B8-0A79EE07E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41" y="1004631"/>
            <a:ext cx="9717741" cy="484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1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88"/>
          <a:stretch/>
        </p:blipFill>
        <p:spPr>
          <a:xfrm>
            <a:off x="0" y="0"/>
            <a:ext cx="6092456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2456" y="2766218"/>
            <a:ext cx="6099544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00" y="4778277"/>
            <a:ext cx="4033655" cy="14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4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0" y="0"/>
            <a:ext cx="3156438" cy="6858000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Объект 2"/>
          <p:cNvSpPr txBox="1"/>
          <p:nvPr/>
        </p:nvSpPr>
        <p:spPr bwMode="auto">
          <a:xfrm>
            <a:off x="127223" y="2807524"/>
            <a:ext cx="2901992" cy="166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ru-RU" sz="3600" b="1" dirty="0">
                <a:solidFill>
                  <a:schemeClr val="bg1"/>
                </a:solidFill>
                <a:cs typeface="Arial"/>
              </a:rPr>
              <a:t>Наша команда</a:t>
            </a:r>
            <a:endParaRPr dirty="0"/>
          </a:p>
        </p:txBody>
      </p:sp>
      <p:sp>
        <p:nvSpPr>
          <p:cNvPr id="12" name="Объект 2"/>
          <p:cNvSpPr>
            <a:spLocks noGrp="1"/>
          </p:cNvSpPr>
          <p:nvPr>
            <p:ph idx="1"/>
          </p:nvPr>
        </p:nvSpPr>
        <p:spPr bwMode="auto">
          <a:xfrm>
            <a:off x="9572691" y="4050479"/>
            <a:ext cx="2339223" cy="94165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  <a:defRPr/>
            </a:pPr>
            <a:r>
              <a:rPr lang="ru-RU" b="1" dirty="0">
                <a:cs typeface="Arial"/>
              </a:rPr>
              <a:t>Токарева Виктория Викторовна</a:t>
            </a:r>
            <a:endParaRPr dirty="0"/>
          </a:p>
        </p:txBody>
      </p:sp>
      <p:sp>
        <p:nvSpPr>
          <p:cNvPr id="13" name="Объект 2"/>
          <p:cNvSpPr txBox="1"/>
          <p:nvPr/>
        </p:nvSpPr>
        <p:spPr bwMode="auto">
          <a:xfrm>
            <a:off x="3581336" y="4049522"/>
            <a:ext cx="2316956" cy="959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ru-RU" b="1" dirty="0">
                <a:cs typeface="Arial"/>
              </a:rPr>
              <a:t>Литовская Дарья Дмитриевна</a:t>
            </a:r>
          </a:p>
        </p:txBody>
      </p:sp>
      <p:sp>
        <p:nvSpPr>
          <p:cNvPr id="15" name="Объект 2"/>
          <p:cNvSpPr txBox="1"/>
          <p:nvPr/>
        </p:nvSpPr>
        <p:spPr bwMode="auto">
          <a:xfrm>
            <a:off x="3584773" y="4932527"/>
            <a:ext cx="2370818" cy="132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endParaRPr dirty="0"/>
          </a:p>
        </p:txBody>
      </p:sp>
      <p:sp>
        <p:nvSpPr>
          <p:cNvPr id="16" name="Объект 2"/>
          <p:cNvSpPr txBox="1"/>
          <p:nvPr/>
        </p:nvSpPr>
        <p:spPr bwMode="auto">
          <a:xfrm>
            <a:off x="9569037" y="4854897"/>
            <a:ext cx="2449949" cy="1337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endParaRPr dirty="0"/>
          </a:p>
        </p:txBody>
      </p:sp>
      <p:sp>
        <p:nvSpPr>
          <p:cNvPr id="18" name="Объект 2"/>
          <p:cNvSpPr txBox="1"/>
          <p:nvPr/>
        </p:nvSpPr>
        <p:spPr bwMode="auto">
          <a:xfrm>
            <a:off x="9703448" y="1916238"/>
            <a:ext cx="1487065" cy="72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ru-RU" sz="1400">
                <a:solidFill>
                  <a:schemeClr val="bg1"/>
                </a:solidFill>
                <a:latin typeface="Arial"/>
                <a:cs typeface="Arial"/>
              </a:rPr>
              <a:t>Ваше </a:t>
            </a:r>
            <a:endParaRPr/>
          </a:p>
          <a:p>
            <a:pPr marL="0" indent="0" algn="ctr">
              <a:buFont typeface="Arial"/>
              <a:buNone/>
              <a:defRPr/>
            </a:pPr>
            <a:r>
              <a:rPr lang="ru-RU" sz="1400">
                <a:solidFill>
                  <a:schemeClr val="bg1"/>
                </a:solidFill>
                <a:latin typeface="Arial"/>
                <a:cs typeface="Arial"/>
              </a:rPr>
              <a:t>изображение</a:t>
            </a:r>
            <a:endParaRPr/>
          </a:p>
        </p:txBody>
      </p:sp>
      <p:sp>
        <p:nvSpPr>
          <p:cNvPr id="20" name="Объект 2"/>
          <p:cNvSpPr txBox="1"/>
          <p:nvPr/>
        </p:nvSpPr>
        <p:spPr bwMode="auto">
          <a:xfrm>
            <a:off x="4184554" y="1916239"/>
            <a:ext cx="1487065" cy="72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Arial"/>
                <a:cs typeface="Arial"/>
              </a:rPr>
              <a:t>Ваше </a:t>
            </a:r>
            <a:endParaRPr dirty="0"/>
          </a:p>
          <a:p>
            <a:pPr marL="0" indent="0" algn="ctr">
              <a:buFont typeface="Arial"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Arial"/>
                <a:cs typeface="Arial"/>
              </a:rPr>
              <a:t>изображение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3BA0F0-A7D1-A0E5-E965-B7108DCFF92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0000" t="6074" r="9564" b="7622"/>
          <a:stretch/>
        </p:blipFill>
        <p:spPr>
          <a:xfrm>
            <a:off x="3469413" y="301393"/>
            <a:ext cx="2542700" cy="36187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9A12E4-21D4-4A93-D1D5-600A4D04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1" t="265" r="6349" b="-265"/>
          <a:stretch/>
        </p:blipFill>
        <p:spPr>
          <a:xfrm>
            <a:off x="9417417" y="301393"/>
            <a:ext cx="2477999" cy="3618734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1571061-DF53-2998-D453-1859029DC143}"/>
              </a:ext>
            </a:extLst>
          </p:cNvPr>
          <p:cNvSpPr txBox="1"/>
          <p:nvPr/>
        </p:nvSpPr>
        <p:spPr bwMode="auto">
          <a:xfrm>
            <a:off x="6611180" y="4017351"/>
            <a:ext cx="2335330" cy="1098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ru-RU" b="1" dirty="0">
                <a:latin typeface="Calibri" panose="020F0502020204030204" pitchFamily="34" charset="0"/>
                <a:cs typeface="Arial"/>
              </a:rPr>
              <a:t>Шейнина Александра Алексеевна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8A9589F-6529-1CBA-E003-432949054F93}"/>
              </a:ext>
            </a:extLst>
          </p:cNvPr>
          <p:cNvSpPr txBox="1"/>
          <p:nvPr/>
        </p:nvSpPr>
        <p:spPr bwMode="auto">
          <a:xfrm>
            <a:off x="6608613" y="4899575"/>
            <a:ext cx="2370818" cy="132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endParaRPr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786883-BCD6-03CF-FE00-B8DB7A4A279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383731" y="6130848"/>
            <a:ext cx="1686560" cy="611824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70F952-0EB3-6FD2-D3C5-EF5FDE2F9A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02" b="7800"/>
          <a:stretch/>
        </p:blipFill>
        <p:spPr>
          <a:xfrm>
            <a:off x="6428773" y="301393"/>
            <a:ext cx="2672625" cy="36187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70202DE-9433-FC42-1258-991005BD00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B517DEE-40BE-C7F2-8D33-FC67406F8379}"/>
              </a:ext>
            </a:extLst>
          </p:cNvPr>
          <p:cNvSpPr/>
          <p:nvPr/>
        </p:nvSpPr>
        <p:spPr bwMode="auto">
          <a:xfrm>
            <a:off x="447041" y="619760"/>
            <a:ext cx="11287760" cy="5882640"/>
          </a:xfrm>
          <a:prstGeom prst="rect">
            <a:avLst/>
          </a:prstGeom>
          <a:noFill/>
          <a:ln w="38100">
            <a:solidFill>
              <a:srgbClr val="2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F2EF376-F6C0-7567-2E63-242CB37718CE}"/>
              </a:ext>
            </a:extLst>
          </p:cNvPr>
          <p:cNvSpPr txBox="1"/>
          <p:nvPr/>
        </p:nvSpPr>
        <p:spPr bwMode="auto">
          <a:xfrm>
            <a:off x="906018" y="1935159"/>
            <a:ext cx="4702021" cy="1991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ru-RU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Наша команда представляет город </a:t>
            </a:r>
            <a:r>
              <a:rPr lang="ru-RU" sz="24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Магнитого́рск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город в 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Челябинской области  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являющийся городом трудовой доблести, крупным культурным и деловым центром </a:t>
            </a:r>
            <a:r>
              <a:rPr lang="ru-RU" sz="2400" b="0" i="0" u="none" strike="noStrike" dirty="0">
                <a:effectLst/>
                <a:latin typeface="Arial" panose="020B0604020202020204" pitchFamily="34" charset="0"/>
              </a:rPr>
              <a:t>Южного Урала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одним из крупнейших мировых центров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sz="2400" dirty="0">
                <a:latin typeface="Arial" panose="020B0604020202020204" pitchFamily="34" charset="0"/>
              </a:rPr>
              <a:t>чёрной металлургии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. Мы учимся в 9 классе МОУ</a:t>
            </a:r>
            <a:r>
              <a:rPr lang="ru-RU" sz="2400" dirty="0">
                <a:latin typeface="Arial" panose="020B0604020202020204" pitchFamily="34" charset="0"/>
              </a:rPr>
              <a:t> «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СОШ№56УИМ</a:t>
            </a:r>
            <a:r>
              <a:rPr lang="ru-RU" sz="2400" dirty="0">
                <a:latin typeface="Arial" panose="020B0604020202020204" pitchFamily="34" charset="0"/>
              </a:rPr>
              <a:t>»</a:t>
            </a:r>
            <a:endParaRPr sz="2400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CEE909D-B87A-6EEF-752E-6FA24568A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268" y="873760"/>
            <a:ext cx="3397593" cy="22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58F0AD13-3DC3-3DCA-0727-1E26934B3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20" y="3258179"/>
            <a:ext cx="5535141" cy="298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782D86D4-0FE9-9E49-FB65-6AC787E9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20" y="873760"/>
            <a:ext cx="2004495" cy="22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50B9F5-50D1-E340-0F05-AF7D27ED6DAF}"/>
              </a:ext>
            </a:extLst>
          </p:cNvPr>
          <p:cNvSpPr/>
          <p:nvPr/>
        </p:nvSpPr>
        <p:spPr bwMode="auto">
          <a:xfrm>
            <a:off x="1005840" y="233681"/>
            <a:ext cx="4195518" cy="1315399"/>
          </a:xfrm>
          <a:prstGeom prst="rect">
            <a:avLst/>
          </a:prstGeom>
          <a:solidFill>
            <a:srgbClr val="009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600" dirty="0">
                <a:latin typeface="Arial"/>
                <a:cs typeface="Arial"/>
              </a:rPr>
              <a:t>Наша команда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293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70202DE-9433-FC42-1258-991005BD00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B517DEE-40BE-C7F2-8D33-FC67406F8379}"/>
              </a:ext>
            </a:extLst>
          </p:cNvPr>
          <p:cNvSpPr/>
          <p:nvPr/>
        </p:nvSpPr>
        <p:spPr bwMode="auto">
          <a:xfrm>
            <a:off x="447041" y="619760"/>
            <a:ext cx="11287760" cy="5882640"/>
          </a:xfrm>
          <a:prstGeom prst="rect">
            <a:avLst/>
          </a:prstGeom>
          <a:noFill/>
          <a:ln w="38100"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F2EF376-F6C0-7567-2E63-242CB37718CE}"/>
              </a:ext>
            </a:extLst>
          </p:cNvPr>
          <p:cNvSpPr txBox="1"/>
          <p:nvPr/>
        </p:nvSpPr>
        <p:spPr bwMode="auto">
          <a:xfrm>
            <a:off x="568536" y="1653252"/>
            <a:ext cx="5326229" cy="4727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0963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 мае мы отмечаем 80-летие Победы Советского Союза над нацизмом — одно из величайших событий XX века. Этот день символизирует не только триумф человеческого духа, но и колоссальные жертвы, принесённые ради свободы будущих поколений. В 1945 году мир был спасён от угрозы фашизма благодаря мужеству советских солдат и стойкости </a:t>
            </a:r>
          </a:p>
          <a:p>
            <a:pPr marL="0" indent="0" algn="ctr" defTabSz="60963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Сегодня, спустя восемь десятилетий, память о тех героических днях остаётся важной частью нашей истории. Именно поэтому мы решили посвятить проект этому событию. Наш сайт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познакомит пользователя с ключевыми событиями ВОВ и поможет выработать такие качества как патриотизм и любовь к Родине.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50B9F5-50D1-E340-0F05-AF7D27ED6DAF}"/>
              </a:ext>
            </a:extLst>
          </p:cNvPr>
          <p:cNvSpPr/>
          <p:nvPr/>
        </p:nvSpPr>
        <p:spPr bwMode="auto">
          <a:xfrm>
            <a:off x="983121" y="216060"/>
            <a:ext cx="9846244" cy="1315399"/>
          </a:xfrm>
          <a:prstGeom prst="rect">
            <a:avLst/>
          </a:prstGeom>
          <a:solidFill>
            <a:srgbClr val="00B0F0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dirty="0"/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0BFD487C-12D9-F24F-6E06-79FCD2BB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07" y="2280688"/>
            <a:ext cx="5738857" cy="30981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57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 bwMode="auto">
          <a:xfrm>
            <a:off x="5494637" y="1387106"/>
            <a:ext cx="6295889" cy="4882226"/>
          </a:xfrm>
          <a:prstGeom prst="rect">
            <a:avLst/>
          </a:prstGeom>
          <a:noFill/>
          <a:ln w="38100"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6420950" y="189471"/>
            <a:ext cx="4620126" cy="1780674"/>
          </a:xfrm>
          <a:prstGeom prst="rect">
            <a:avLst/>
          </a:prstGeom>
          <a:solidFill>
            <a:srgbClr val="00B0F0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/>
          <p:cNvSpPr txBox="1"/>
          <p:nvPr/>
        </p:nvSpPr>
        <p:spPr bwMode="auto">
          <a:xfrm>
            <a:off x="6104239" y="2189009"/>
            <a:ext cx="5027746" cy="3750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3100" b="1" dirty="0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sz="3100" dirty="0">
                <a:latin typeface="Arial" panose="020B0604020202020204" pitchFamily="34" charset="0"/>
                <a:cs typeface="Arial" panose="020B0604020202020204" pitchFamily="34" charset="0"/>
              </a:rPr>
              <a:t> – создание сайта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посвященного победе в Великой Отечественной Войне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3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Собрать информацию о ключевых событиях Великой Отечественной войны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Выбрать язык программирования и фреймворк для написания сайта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Создать ленту времени с ключевыми событиями ВОВ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Создать интерактивную карту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3100" dirty="0">
                <a:latin typeface="Arial" panose="020B0604020202020204" pitchFamily="34" charset="0"/>
                <a:cs typeface="Arial" panose="020B0604020202020204" pitchFamily="34" charset="0"/>
              </a:rPr>
              <a:t>Создать тест по изученному материалу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A5BF0CC8-98A7-E364-D70F-1723F8CA1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3"/>
          <a:stretch/>
        </p:blipFill>
        <p:spPr bwMode="auto">
          <a:xfrm>
            <a:off x="401474" y="2189009"/>
            <a:ext cx="4629910" cy="302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F8DD4BB-0024-6EA3-C503-BA444ED6D15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005C0F-9F4C-A07D-6CAD-713561F776E7}"/>
              </a:ext>
            </a:extLst>
          </p:cNvPr>
          <p:cNvSpPr/>
          <p:nvPr/>
        </p:nvSpPr>
        <p:spPr bwMode="auto">
          <a:xfrm>
            <a:off x="856735" y="1547259"/>
            <a:ext cx="10402936" cy="4610040"/>
          </a:xfrm>
          <a:prstGeom prst="rect">
            <a:avLst/>
          </a:prstGeom>
          <a:noFill/>
          <a:ln w="38100"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09E733-79A3-2191-CAC5-3CCAF90F3F77}"/>
              </a:ext>
            </a:extLst>
          </p:cNvPr>
          <p:cNvSpPr/>
          <p:nvPr/>
        </p:nvSpPr>
        <p:spPr bwMode="auto">
          <a:xfrm>
            <a:off x="1109907" y="409074"/>
            <a:ext cx="4620126" cy="1780674"/>
          </a:xfrm>
          <a:prstGeom prst="rect">
            <a:avLst/>
          </a:prstGeom>
          <a:solidFill>
            <a:srgbClr val="00B0F0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Исследование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0DA9696-F590-C1A4-36FB-432B731B3F7F}"/>
              </a:ext>
            </a:extLst>
          </p:cNvPr>
          <p:cNvSpPr txBox="1"/>
          <p:nvPr/>
        </p:nvSpPr>
        <p:spPr bwMode="auto">
          <a:xfrm>
            <a:off x="1219771" y="2401701"/>
            <a:ext cx="4620127" cy="381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 нашем сайте пользователь может узнать о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ключевых событиях с 1941 по 194, связанных с Великой Отечественной Войной и ознакомиться с информацией о городах-героях. В наши дни очень важно не забывать о героизме людей тех времен. </a:t>
            </a:r>
            <a:b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FA127FF3-BA77-9758-00AF-43FAF8C0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98" y="2401701"/>
            <a:ext cx="4948748" cy="2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17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E752941-50C8-0B9C-04A7-ADDF508A0B6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E35B456-A5BA-69DF-5B9B-BE062CB4ADB8}"/>
              </a:ext>
            </a:extLst>
          </p:cNvPr>
          <p:cNvSpPr/>
          <p:nvPr/>
        </p:nvSpPr>
        <p:spPr bwMode="auto">
          <a:xfrm>
            <a:off x="856735" y="1547259"/>
            <a:ext cx="10402936" cy="4610040"/>
          </a:xfrm>
          <a:prstGeom prst="rect">
            <a:avLst/>
          </a:prstGeom>
          <a:noFill/>
          <a:ln w="38100"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E67602B-6AE0-4BDB-3227-89B8FD7B1A3F}"/>
              </a:ext>
            </a:extLst>
          </p:cNvPr>
          <p:cNvSpPr/>
          <p:nvPr/>
        </p:nvSpPr>
        <p:spPr bwMode="auto">
          <a:xfrm>
            <a:off x="3785936" y="302152"/>
            <a:ext cx="4620126" cy="1780674"/>
          </a:xfrm>
          <a:prstGeom prst="rect">
            <a:avLst/>
          </a:prstGeom>
          <a:solidFill>
            <a:srgbClr val="00B0F0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Исследование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F485000F-DFDC-AFDE-F001-EAEC93F1A0B0}"/>
              </a:ext>
            </a:extLst>
          </p:cNvPr>
          <p:cNvSpPr txBox="1"/>
          <p:nvPr/>
        </p:nvSpPr>
        <p:spPr bwMode="auto">
          <a:xfrm>
            <a:off x="1550410" y="2457015"/>
            <a:ext cx="9091179" cy="3208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разработки сайта мы решили использовать язык программирования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т.к. он один из самых популярных ,универсален и понятен.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Выбор фреймворка был сложнее, но мы остановились на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т.к. он удобен, многофункционален и подходит для начинающих.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25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D4C4F49-602A-643A-A209-D96EAD38A3A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4A8569A-D4AB-4F2B-5820-21B457E83ECC}"/>
              </a:ext>
            </a:extLst>
          </p:cNvPr>
          <p:cNvSpPr/>
          <p:nvPr/>
        </p:nvSpPr>
        <p:spPr bwMode="auto">
          <a:xfrm>
            <a:off x="856735" y="1547259"/>
            <a:ext cx="10402936" cy="4610040"/>
          </a:xfrm>
          <a:prstGeom prst="rect">
            <a:avLst/>
          </a:prstGeom>
          <a:noFill/>
          <a:ln w="38100"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1517C2-4FF2-6B34-9F14-23E55D11EB75}"/>
              </a:ext>
            </a:extLst>
          </p:cNvPr>
          <p:cNvSpPr/>
          <p:nvPr/>
        </p:nvSpPr>
        <p:spPr bwMode="auto">
          <a:xfrm>
            <a:off x="3748140" y="339009"/>
            <a:ext cx="4620126" cy="1780674"/>
          </a:xfrm>
          <a:prstGeom prst="rect">
            <a:avLst/>
          </a:prstGeom>
          <a:solidFill>
            <a:srgbClr val="00B0F0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600" dirty="0">
                <a:cs typeface="Arial"/>
              </a:rPr>
              <a:t>Работа сайта</a:t>
            </a:r>
            <a:endParaRPr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0A913318-6A32-6E9C-F688-ABCEDAFF163D}"/>
              </a:ext>
            </a:extLst>
          </p:cNvPr>
          <p:cNvSpPr txBox="1"/>
          <p:nvPr/>
        </p:nvSpPr>
        <p:spPr bwMode="auto">
          <a:xfrm>
            <a:off x="1550410" y="2460395"/>
            <a:ext cx="9091179" cy="379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того чтобы вовлечь пользователя, мы сделали сайт разнообразным. Сначала пользователь изучает ленту времени, которую мы сделали с помощью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парсинга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сайта с хронологией событий ВОВ, а затем интерактивную карту, после чего проходит тест для проверки и закрепления знаний.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16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F8DD4BB-0024-6EA3-C503-BA444ED6D15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09E733-79A3-2191-CAC5-3CCAF90F3F77}"/>
              </a:ext>
            </a:extLst>
          </p:cNvPr>
          <p:cNvSpPr/>
          <p:nvPr/>
        </p:nvSpPr>
        <p:spPr bwMode="auto">
          <a:xfrm>
            <a:off x="47135" y="0"/>
            <a:ext cx="6425514" cy="1153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ru-RU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сайта</a:t>
            </a:r>
            <a:endParaRPr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0DA9696-F590-C1A4-36FB-432B731B3F7F}"/>
              </a:ext>
            </a:extLst>
          </p:cNvPr>
          <p:cNvSpPr txBox="1"/>
          <p:nvPr/>
        </p:nvSpPr>
        <p:spPr bwMode="auto">
          <a:xfrm>
            <a:off x="115327" y="1165514"/>
            <a:ext cx="5876985" cy="4905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8786883-BCD6-03CF-FE00-B8DB7A4A279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5329" y="5939481"/>
            <a:ext cx="2191364" cy="79494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cxnSp>
        <p:nvCxnSpPr>
          <p:cNvPr id="16" name="Прямая соединительная линия 15"/>
          <p:cNvCxnSpPr/>
          <p:nvPr/>
        </p:nvCxnSpPr>
        <p:spPr>
          <a:xfrm flipV="1">
            <a:off x="0" y="832021"/>
            <a:ext cx="12192000" cy="32952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B3E4EA-6819-9EAE-3C60-1EC1CC20BA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49" y="1177578"/>
            <a:ext cx="8991600" cy="45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762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</TotalTime>
  <Words>376</Words>
  <Application>Microsoft Office PowerPoint</Application>
  <PresentationFormat>Широкоэкранный</PresentationFormat>
  <Paragraphs>36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Polina Voruschenko</cp:lastModifiedBy>
  <cp:revision>56</cp:revision>
  <dcterms:created xsi:type="dcterms:W3CDTF">2024-11-05T09:16:54Z</dcterms:created>
  <dcterms:modified xsi:type="dcterms:W3CDTF">2025-04-06T22:18:47Z</dcterms:modified>
</cp:coreProperties>
</file>